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The Youngest Script" charset="1" panose="00000500000000000000"/>
      <p:regular r:id="rId7"/>
    </p:embeddedFont>
    <p:embeddedFont>
      <p:font typeface="Montserrat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756242" y="1590551"/>
            <a:ext cx="26255030" cy="38258696"/>
          </a:xfrm>
          <a:custGeom>
            <a:avLst/>
            <a:gdLst/>
            <a:ahLst/>
            <a:cxnLst/>
            <a:rect r="r" b="b" t="t" l="l"/>
            <a:pathLst>
              <a:path h="38258696" w="26255030">
                <a:moveTo>
                  <a:pt x="0" y="0"/>
                </a:moveTo>
                <a:lnTo>
                  <a:pt x="26255030" y="0"/>
                </a:lnTo>
                <a:lnTo>
                  <a:pt x="26255030" y="38258696"/>
                </a:lnTo>
                <a:lnTo>
                  <a:pt x="0" y="382586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12109" y="11122272"/>
            <a:ext cx="4718328" cy="7804264"/>
          </a:xfrm>
          <a:custGeom>
            <a:avLst/>
            <a:gdLst/>
            <a:ahLst/>
            <a:cxnLst/>
            <a:rect r="r" b="b" t="t" l="l"/>
            <a:pathLst>
              <a:path h="7804264" w="4718328">
                <a:moveTo>
                  <a:pt x="0" y="0"/>
                </a:moveTo>
                <a:lnTo>
                  <a:pt x="4718328" y="0"/>
                </a:lnTo>
                <a:lnTo>
                  <a:pt x="4718328" y="7804264"/>
                </a:lnTo>
                <a:lnTo>
                  <a:pt x="0" y="78042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-439717">
            <a:off x="3703550" y="11117227"/>
            <a:ext cx="19007498" cy="5188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76"/>
              </a:lnSpc>
            </a:pPr>
            <a:r>
              <a:rPr lang="en-US" sz="38132">
                <a:solidFill>
                  <a:srgbClr val="737373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Olivia's</a:t>
            </a:r>
          </a:p>
        </p:txBody>
      </p:sp>
      <p:sp>
        <p:nvSpPr>
          <p:cNvPr name="TextBox 5" id="5"/>
          <p:cNvSpPr txBox="true"/>
          <p:nvPr/>
        </p:nvSpPr>
        <p:spPr>
          <a:xfrm rot="-439717">
            <a:off x="7386110" y="21565252"/>
            <a:ext cx="19007498" cy="5188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76"/>
              </a:lnSpc>
            </a:pPr>
            <a:r>
              <a:rPr lang="en-US" sz="38132">
                <a:solidFill>
                  <a:srgbClr val="737373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Shower</a:t>
            </a:r>
          </a:p>
        </p:txBody>
      </p:sp>
      <p:sp>
        <p:nvSpPr>
          <p:cNvPr name="TextBox 6" id="6"/>
          <p:cNvSpPr txBox="true"/>
          <p:nvPr/>
        </p:nvSpPr>
        <p:spPr>
          <a:xfrm rot="-439717">
            <a:off x="4353333" y="16586481"/>
            <a:ext cx="22052713" cy="5188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76"/>
              </a:lnSpc>
            </a:pPr>
            <a:r>
              <a:rPr lang="en-US" sz="38132">
                <a:solidFill>
                  <a:srgbClr val="737373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Bridal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-484983">
            <a:off x="11331119" y="26495581"/>
            <a:ext cx="12747528" cy="1497835"/>
          </a:xfrm>
          <a:custGeom>
            <a:avLst/>
            <a:gdLst/>
            <a:ahLst/>
            <a:cxnLst/>
            <a:rect r="r" b="b" t="t" l="l"/>
            <a:pathLst>
              <a:path h="1497835" w="12747528">
                <a:moveTo>
                  <a:pt x="0" y="0"/>
                </a:moveTo>
                <a:lnTo>
                  <a:pt x="12747529" y="0"/>
                </a:lnTo>
                <a:lnTo>
                  <a:pt x="12747529" y="1497835"/>
                </a:lnTo>
                <a:lnTo>
                  <a:pt x="0" y="14978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1804884" y="3414565"/>
            <a:ext cx="10090974" cy="1231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161"/>
              </a:lnSpc>
            </a:pPr>
            <a:r>
              <a:rPr lang="en-US" sz="7258" spc="783">
                <a:solidFill>
                  <a:srgbClr val="737373"/>
                </a:solidFill>
                <a:latin typeface="Montserrat"/>
                <a:ea typeface="Montserrat"/>
                <a:cs typeface="Montserrat"/>
                <a:sym typeface="Montserrat"/>
              </a:rPr>
              <a:t>WELCOME TO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DAGys3uINdo</dc:identifier>
  <dcterms:modified xsi:type="dcterms:W3CDTF">2011-08-01T06:04:30Z</dcterms:modified>
  <cp:revision>1</cp:revision>
  <dc:title>Pastel Minimalist Bridal Shower Welcome Flyer (30 x 40 in)</dc:title>
</cp:coreProperties>
</file>